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7"/>
  </p:notesMasterIdLst>
  <p:sldIdLst>
    <p:sldId id="257" r:id="rId2"/>
    <p:sldId id="262" r:id="rId3"/>
    <p:sldId id="261" r:id="rId4"/>
    <p:sldId id="259" r:id="rId5"/>
    <p:sldId id="260" r:id="rId6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1" userDrawn="1">
          <p15:clr>
            <a:srgbClr val="A4A3A4"/>
          </p15:clr>
        </p15:guide>
        <p15:guide id="2" pos="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55"/>
  </p:normalViewPr>
  <p:slideViewPr>
    <p:cSldViewPr snapToGrid="0" snapToObjects="1">
      <p:cViewPr>
        <p:scale>
          <a:sx n="400" d="100"/>
          <a:sy n="400" d="100"/>
        </p:scale>
        <p:origin x="3688" y="1880"/>
      </p:cViewPr>
      <p:guideLst>
        <p:guide orient="horz" pos="721"/>
        <p:guide pos="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4" y="-99753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Playback Instrument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60020">
            <a:off x="1629284" y="387819"/>
            <a:ext cx="496996" cy="496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2" y="369337"/>
            <a:ext cx="516857" cy="533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1614">
            <a:off x="141016" y="480393"/>
            <a:ext cx="651078" cy="325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97" y="1063165"/>
            <a:ext cx="621125" cy="3178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4702">
            <a:off x="179754" y="1121762"/>
            <a:ext cx="480010" cy="2006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0921">
            <a:off x="1652610" y="922917"/>
            <a:ext cx="374146" cy="5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01" y="-54402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Signature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2185" y="351344"/>
            <a:ext cx="1824946" cy="945645"/>
            <a:chOff x="224917" y="325944"/>
            <a:chExt cx="1824946" cy="9456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7" r="73750" b="30184"/>
            <a:stretch/>
          </p:blipFill>
          <p:spPr>
            <a:xfrm>
              <a:off x="224917" y="779465"/>
              <a:ext cx="894341" cy="49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0" t="29682" r="49584" b="30184"/>
            <a:stretch/>
          </p:blipFill>
          <p:spPr>
            <a:xfrm>
              <a:off x="1226502" y="363801"/>
              <a:ext cx="823361" cy="4542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6" t="26337" r="25695" b="30184"/>
            <a:stretch/>
          </p:blipFill>
          <p:spPr>
            <a:xfrm>
              <a:off x="289486" y="325944"/>
              <a:ext cx="813897" cy="4921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6" t="26337" r="1527" b="30184"/>
            <a:stretch/>
          </p:blipFill>
          <p:spPr>
            <a:xfrm>
              <a:off x="1204276" y="779464"/>
              <a:ext cx="823362" cy="49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4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9" y="0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" y="590550"/>
            <a:ext cx="546100" cy="54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4500" y="746125"/>
            <a:ext cx="660325" cy="23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1734836" y="590550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10800000">
            <a:off x="1734836" y="920997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" y="0"/>
            <a:ext cx="455086" cy="1714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76" y="-21997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Back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900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989" y="-60140"/>
            <a:ext cx="968375" cy="286996"/>
          </a:xfrm>
        </p:spPr>
        <p:txBody>
          <a:bodyPr>
            <a:normAutofit/>
          </a:bodyPr>
          <a:lstStyle/>
          <a:p>
            <a:pPr algn="ctr"/>
            <a:r>
              <a:rPr lang="en-US" sz="1000" dirty="0" err="1" smtClean="0"/>
              <a:t>Gatorscribe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44674" y="7729"/>
            <a:ext cx="441325" cy="2164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56430" y="7044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95690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1328850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8849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1425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24227"/>
            <a:ext cx="2286000" cy="176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424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7818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Time Signature</a:t>
            </a:r>
            <a:endParaRPr lang="en-US" sz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1240686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Key Signature</a:t>
            </a:r>
            <a:endParaRPr lang="en-US" sz="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8873" y="923571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Tempo</a:t>
            </a:r>
            <a:endParaRPr lang="en-US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1011" y="923571"/>
            <a:ext cx="9411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smtClean="0"/>
              <a:t>Playback Instrument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399" cy="22248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1362"/>
            <a:ext cx="2286000" cy="7858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359682"/>
            <a:ext cx="2286000" cy="1762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331145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114675" y="-105161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Song Title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27150"/>
            <a:ext cx="606425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09374" y="1327149"/>
            <a:ext cx="476626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3676</TotalTime>
  <Words>21</Words>
  <Application>Microsoft Macintosh PowerPoint</Application>
  <PresentationFormat>Custom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Schoolbook</vt:lpstr>
      <vt:lpstr>Wingdings 2</vt:lpstr>
      <vt:lpstr>Arial</vt:lpstr>
      <vt:lpstr>View</vt:lpstr>
      <vt:lpstr>Playback Instrument</vt:lpstr>
      <vt:lpstr>Time Signature</vt:lpstr>
      <vt:lpstr>Tempo</vt:lpstr>
      <vt:lpstr>Gatorscribe</vt:lpstr>
      <vt:lpstr>Song Title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Gonzalez,Daniel D</cp:lastModifiedBy>
  <cp:revision>74</cp:revision>
  <cp:lastPrinted>2017-12-27T10:17:47Z</cp:lastPrinted>
  <dcterms:created xsi:type="dcterms:W3CDTF">2017-12-25T11:41:42Z</dcterms:created>
  <dcterms:modified xsi:type="dcterms:W3CDTF">2017-12-28T00:58:41Z</dcterms:modified>
</cp:coreProperties>
</file>